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96" r:id="rId3"/>
    <p:sldId id="262" r:id="rId4"/>
    <p:sldId id="264" r:id="rId5"/>
    <p:sldId id="265" r:id="rId6"/>
    <p:sldId id="298" r:id="rId7"/>
    <p:sldId id="266" r:id="rId8"/>
    <p:sldId id="267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762D-2B12-48B8-9A15-7E255C180143}" type="datetimeFigureOut">
              <a:rPr lang="el-GR" smtClean="0"/>
              <a:pPr/>
              <a:t>1/11/2013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B9A3-EF12-45F0-BA6C-18D65178AE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762D-2B12-48B8-9A15-7E255C180143}" type="datetimeFigureOut">
              <a:rPr lang="el-GR" smtClean="0"/>
              <a:pPr/>
              <a:t>1/11/2013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B9A3-EF12-45F0-BA6C-18D65178AE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762D-2B12-48B8-9A15-7E255C180143}" type="datetimeFigureOut">
              <a:rPr lang="el-GR" smtClean="0"/>
              <a:pPr/>
              <a:t>1/11/2013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B9A3-EF12-45F0-BA6C-18D65178AE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762D-2B12-48B8-9A15-7E255C180143}" type="datetimeFigureOut">
              <a:rPr lang="el-GR" smtClean="0"/>
              <a:pPr/>
              <a:t>1/11/2013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B9A3-EF12-45F0-BA6C-18D65178AE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762D-2B12-48B8-9A15-7E255C180143}" type="datetimeFigureOut">
              <a:rPr lang="el-GR" smtClean="0"/>
              <a:pPr/>
              <a:t>1/11/2013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B9A3-EF12-45F0-BA6C-18D65178AE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762D-2B12-48B8-9A15-7E255C180143}" type="datetimeFigureOut">
              <a:rPr lang="el-GR" smtClean="0"/>
              <a:pPr/>
              <a:t>1/11/2013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B9A3-EF12-45F0-BA6C-18D65178AE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762D-2B12-48B8-9A15-7E255C180143}" type="datetimeFigureOut">
              <a:rPr lang="el-GR" smtClean="0"/>
              <a:pPr/>
              <a:t>1/11/2013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B9A3-EF12-45F0-BA6C-18D65178AE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762D-2B12-48B8-9A15-7E255C180143}" type="datetimeFigureOut">
              <a:rPr lang="el-GR" smtClean="0"/>
              <a:pPr/>
              <a:t>1/11/2013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B9A3-EF12-45F0-BA6C-18D65178AE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762D-2B12-48B8-9A15-7E255C180143}" type="datetimeFigureOut">
              <a:rPr lang="el-GR" smtClean="0"/>
              <a:pPr/>
              <a:t>1/11/2013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B9A3-EF12-45F0-BA6C-18D65178AE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762D-2B12-48B8-9A15-7E255C180143}" type="datetimeFigureOut">
              <a:rPr lang="el-GR" smtClean="0"/>
              <a:pPr/>
              <a:t>1/11/2013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B9A3-EF12-45F0-BA6C-18D65178AE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762D-2B12-48B8-9A15-7E255C180143}" type="datetimeFigureOut">
              <a:rPr lang="el-GR" smtClean="0"/>
              <a:pPr/>
              <a:t>1/11/2013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B9A3-EF12-45F0-BA6C-18D65178AE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8762D-2B12-48B8-9A15-7E255C180143}" type="datetimeFigureOut">
              <a:rPr lang="el-GR" smtClean="0"/>
              <a:pPr/>
              <a:t>1/11/2013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1B9A3-EF12-45F0-BA6C-18D65178AEE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xpuoa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l="24497" t="23060" r="11745"/>
          <a:stretch>
            <a:fillRect/>
          </a:stretch>
        </p:blipFill>
        <p:spPr>
          <a:xfrm>
            <a:off x="500034" y="-54374"/>
            <a:ext cx="8643966" cy="69123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85784" y="357166"/>
            <a:ext cx="9715568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0" y="35716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Σελίδες Κατοχής από ένα επιταγμένο σχολείο: Πειραματικό Σχολείο Πανεπιστημίου Αθηνών</a:t>
            </a:r>
            <a:endParaRPr lang="el-GR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 descr="C:\Users\Giorgos\Desktop\ΠΣΠΑ ΚΑΤΟΧΗ\ΑΡΧΕΙΟ ΣΧΟΛΕΙΟΥ ΠΣΠΑ\ΓΛΩΣΣΕΣ ΚΑΤΑΚΤΗΤΩΝ\PTDC02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643182"/>
            <a:ext cx="5643602" cy="3944453"/>
          </a:xfrm>
          <a:prstGeom prst="rect">
            <a:avLst/>
          </a:prstGeom>
          <a:noFill/>
        </p:spPr>
      </p:pic>
      <p:pic>
        <p:nvPicPr>
          <p:cNvPr id="7170" name="Picture 2" descr="C:\Users\Giorgos\Desktop\ΠΣΠΑ ΚΑΤΟΧΗ\ΑΡΧΕΙΟ ΣΧΟΛΕΙΟΥ ΠΣΠΑ\ΓΛΩΣΣΕΣ ΚΑΤΑΚΤΗΤΩΝ\PTDC02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857232"/>
            <a:ext cx="6343403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xpuoa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l="24497" t="23060" r="11745"/>
          <a:stretch>
            <a:fillRect/>
          </a:stretch>
        </p:blipFill>
        <p:spPr>
          <a:xfrm>
            <a:off x="500034" y="-54374"/>
            <a:ext cx="8643966" cy="69123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85784" y="357166"/>
            <a:ext cx="9715568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0" y="35716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Σελίδες Κατοχής από ένα επιταγμένο σχολείο: Πειραματικό Σχολείο Πανεπιστημίου Αθηνών</a:t>
            </a:r>
            <a:endParaRPr lang="el-GR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Giorgos\Desktop\ΠΣΠΑ ΚΑΤΟΧΗ\ΑΡΧΕΙΟ ΣΧΟΛΕΙΟΥ ΠΣΠΑ\ΓΛΩΣΣΕΣ ΚΑΤΑΚΤΗΤΩΝ\PTDC02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85794"/>
            <a:ext cx="4110802" cy="5857892"/>
          </a:xfrm>
          <a:prstGeom prst="rect">
            <a:avLst/>
          </a:prstGeom>
          <a:noFill/>
        </p:spPr>
      </p:pic>
      <p:pic>
        <p:nvPicPr>
          <p:cNvPr id="8195" name="Picture 3" descr="C:\Users\Giorgos\Desktop\ΠΣΠΑ ΚΑΤΟΧΗ\ΑΡΧΕΙΟ ΣΧΟΛΕΙΟΥ ΠΣΠΑ\ΓΛΩΣΣΕΣ ΚΑΤΑΚΤΗΤΩΝ\PTDC02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429132"/>
            <a:ext cx="8001056" cy="571504"/>
          </a:xfrm>
          <a:prstGeom prst="rect">
            <a:avLst/>
          </a:prstGeom>
          <a:noFill/>
        </p:spPr>
      </p:pic>
      <p:pic>
        <p:nvPicPr>
          <p:cNvPr id="8196" name="Picture 4" descr="C:\Users\Giorgos\Desktop\ΠΣΠΑ ΚΑΤΟΧΗ\ΑΡΧΕΙΟ ΣΧΟΛΕΙΟΥ ΠΣΠΑ\ΓΛΩΣΣΕΣ ΚΑΤΑΚΤΗΤΩΝ\PTDC02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3143248"/>
            <a:ext cx="5896418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xpuoa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l="24497" t="23060" r="11745"/>
          <a:stretch>
            <a:fillRect/>
          </a:stretch>
        </p:blipFill>
        <p:spPr>
          <a:xfrm>
            <a:off x="500034" y="-54374"/>
            <a:ext cx="8643966" cy="69123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85784" y="357166"/>
            <a:ext cx="9715568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0" y="35716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Σελίδες Κατοχής από ένα επιταγμένο σχολείο: Πειραματικό Σχολείο Πανεπιστημίου Αθηνών</a:t>
            </a:r>
            <a:endParaRPr lang="el-GR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Giorgos\Desktop\ΠΣΠΑ ΚΑΤΟΧΗ\ΠΡΟΣΟΧΗΗΗΗΗΗΗΗ ADDENDA\PTDC03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86549">
            <a:off x="357158" y="857232"/>
            <a:ext cx="5572164" cy="4286280"/>
          </a:xfrm>
          <a:prstGeom prst="rect">
            <a:avLst/>
          </a:prstGeom>
          <a:noFill/>
        </p:spPr>
      </p:pic>
      <p:pic>
        <p:nvPicPr>
          <p:cNvPr id="10243" name="Picture 3" descr="C:\Users\Giorgos\Desktop\ΠΣΠΑ ΚΑΤΟΧΗ\ΠΡΟΣΟΧΗΗΗΗΗΗΗΗ ADDENDA\PTDC03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54362">
            <a:off x="4553804" y="2977028"/>
            <a:ext cx="5038390" cy="3699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xpuoa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l="24497" t="23060" r="11745"/>
          <a:stretch>
            <a:fillRect/>
          </a:stretch>
        </p:blipFill>
        <p:spPr>
          <a:xfrm>
            <a:off x="500034" y="-54374"/>
            <a:ext cx="8643966" cy="69123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85784" y="357166"/>
            <a:ext cx="9715568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0" y="35716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Σελίδες Κατοχής από ένα επιταγμένο σχολείο: Πειραματικό Σχολείο Πανεπιστημίου Αθηνών</a:t>
            </a:r>
            <a:endParaRPr lang="el-GR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Giorgos\Desktop\ΠΣΠΑ ΚΑΤΟΧΗ\ΑΡΧΕΙΟ ΣΧΟΛΕΙΟΥ ΠΣΠΑ\ΕΙΔΙΚΟΣ ΕΛΕΓΧΟΣ και λίγα άλλα\PTDC02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8585464" cy="1214446"/>
          </a:xfrm>
          <a:prstGeom prst="rect">
            <a:avLst/>
          </a:prstGeom>
          <a:noFill/>
        </p:spPr>
      </p:pic>
      <p:pic>
        <p:nvPicPr>
          <p:cNvPr id="2051" name="Picture 3" descr="C:\Users\Giorgos\Desktop\ΠΣΠΑ ΚΑΤΟΧΗ\ΑΡΧΕΙΟ ΣΧΟΛΕΙΟΥ ΠΣΠΑ\ΕΙΔΙΚΟΣ ΕΛΕΓΧΟΣ και λίγα άλλα\PTDC02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071810"/>
            <a:ext cx="2918753" cy="785818"/>
          </a:xfrm>
          <a:prstGeom prst="rect">
            <a:avLst/>
          </a:prstGeom>
          <a:noFill/>
        </p:spPr>
      </p:pic>
      <p:pic>
        <p:nvPicPr>
          <p:cNvPr id="2053" name="Picture 5" descr="C:\Users\Giorgos\Desktop\ΠΣΠΑ ΚΑΤΟΧΗ\ΑΡΧΕΙΟ ΣΧΟΛΕΙΟΥ ΠΣΠΑ\ΕΙΔΙΚΟΣ ΕΛΕΓΧΟΣ και λίγα άλλα\PTDC02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4500570"/>
            <a:ext cx="3375446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xpuoa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l="24497" t="23060" r="11745"/>
          <a:stretch>
            <a:fillRect/>
          </a:stretch>
        </p:blipFill>
        <p:spPr>
          <a:xfrm>
            <a:off x="500034" y="-54374"/>
            <a:ext cx="8643966" cy="6912374"/>
          </a:xfrm>
          <a:prstGeom prst="rect">
            <a:avLst/>
          </a:prstGeom>
        </p:spPr>
      </p:pic>
      <p:pic>
        <p:nvPicPr>
          <p:cNvPr id="11266" name="Picture 2" descr="C:\Users\Giorgos\Desktop\ΠΣΠΑ ΚΑΤΟΧΗ\ΠΡΟΣΟΧΗΗΗΗΗΗΗΗ ADDENDA\PTDC03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955693" y="115822"/>
            <a:ext cx="3089211" cy="4572032"/>
          </a:xfrm>
          <a:prstGeom prst="rect">
            <a:avLst/>
          </a:prstGeom>
          <a:noFill/>
        </p:spPr>
      </p:pic>
      <p:pic>
        <p:nvPicPr>
          <p:cNvPr id="11270" name="Picture 6" descr="C:\Users\Giorgos\Desktop\ΠΣΠΑ ΚΑΤΟΧΗ\ΑΡΧΕΙΟ ΣΧΟΛΕΙΟΥ ΠΣΠΑ\ΕΙΔΙΚΟΣ ΕΛΕΓΧΟΣ και λίγα άλλα\PTDC02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214554"/>
            <a:ext cx="2143140" cy="1714512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-285784" y="357166"/>
            <a:ext cx="9715568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0" y="35716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Σελίδες Κατοχής από ένα επιταγμένο σχολείο: Πειραματικό Σχολείο Πανεπιστημίου Αθηνών</a:t>
            </a:r>
            <a:endParaRPr lang="el-GR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7" name="Picture 3" descr="C:\Users\Giorgos\Desktop\ΠΣΠΑ ΚΑΤΟΧΗ\ΠΡΟΣΟΧΗΗΗΗΗΗΗΗ ADDENDA\PTDC0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43380"/>
            <a:ext cx="9221585" cy="928694"/>
          </a:xfrm>
          <a:prstGeom prst="rect">
            <a:avLst/>
          </a:prstGeom>
          <a:noFill/>
        </p:spPr>
      </p:pic>
      <p:pic>
        <p:nvPicPr>
          <p:cNvPr id="11268" name="Picture 4" descr="C:\Users\Giorgos\Desktop\ΠΣΠΑ ΚΑΤΟΧΗ\ΠΡΟΣΟΧΗΗΗΗΗΗΗΗ ADDENDA\PTDC0401.JPG"/>
          <p:cNvPicPr>
            <a:picLocks noChangeAspect="1" noChangeArrowheads="1"/>
          </p:cNvPicPr>
          <p:nvPr/>
        </p:nvPicPr>
        <p:blipFill>
          <a:blip r:embed="rId6">
            <a:lum bright="-10000"/>
          </a:blip>
          <a:srcRect/>
          <a:stretch>
            <a:fillRect/>
          </a:stretch>
        </p:blipFill>
        <p:spPr bwMode="auto">
          <a:xfrm rot="920668">
            <a:off x="3929025" y="1500174"/>
            <a:ext cx="5214975" cy="1428760"/>
          </a:xfrm>
          <a:prstGeom prst="rect">
            <a:avLst/>
          </a:prstGeom>
          <a:noFill/>
        </p:spPr>
      </p:pic>
      <p:pic>
        <p:nvPicPr>
          <p:cNvPr id="11269" name="Picture 5" descr="C:\Users\Giorgos\Desktop\ΠΣΠΑ ΚΑΤΟΧΗ\ΑΡΧΕΙΟ ΣΧΟΛΕΙΟΥ ΠΣΠΑ\ΕΙΔΙΚΟΣ ΕΛΕΓΧΟΣ και λίγα άλλα\PTDC02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286388"/>
            <a:ext cx="9144000" cy="714380"/>
          </a:xfrm>
          <a:prstGeom prst="rect">
            <a:avLst/>
          </a:prstGeom>
          <a:noFill/>
        </p:spPr>
      </p:pic>
      <p:pic>
        <p:nvPicPr>
          <p:cNvPr id="11271" name="Picture 7" descr="C:\Users\Giorgos\Desktop\ΠΣΠΑ ΚΑΤΟΧΗ\ΑΡΧΕΙΟ ΣΧΟΛΕΙΟΥ ΠΣΠΑ\ΕΙΔΙΚΟΣ ΕΛΕΓΧΟΣ και λίγα άλλα\PTDC023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658328">
            <a:off x="267166" y="1851287"/>
            <a:ext cx="4000529" cy="2526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xpuoa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l="24497" t="23060" r="11745"/>
          <a:stretch>
            <a:fillRect/>
          </a:stretch>
        </p:blipFill>
        <p:spPr>
          <a:xfrm>
            <a:off x="500034" y="-54374"/>
            <a:ext cx="8643966" cy="69123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85784" y="357166"/>
            <a:ext cx="9715568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0" y="35716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Σελίδες Κατοχής από ένα επιταγμένο σχολείο: Πειραματικό Σχολείο Πανεπιστημίου Αθηνών</a:t>
            </a:r>
            <a:endParaRPr lang="el-GR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F:\DCIM\100MEDIA\PTDC0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58247">
            <a:off x="19784" y="1328383"/>
            <a:ext cx="4414617" cy="3262977"/>
          </a:xfrm>
          <a:prstGeom prst="rect">
            <a:avLst/>
          </a:prstGeom>
          <a:noFill/>
        </p:spPr>
      </p:pic>
      <p:pic>
        <p:nvPicPr>
          <p:cNvPr id="1027" name="Picture 3" descr="F:\DCIM\100MEDIA\PTDC03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70151">
            <a:off x="3804423" y="711944"/>
            <a:ext cx="4512304" cy="49692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64357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Μαθητική Έκθεση του Δημήτρη Λόη και Ελεύθερος Χαρακτηρισμός του από καθηγητή του (σύμφωνα με τον τρόπο λειτουργίας τού Π.Σ.Π.Α.). </a:t>
            </a:r>
          </a:p>
          <a:p>
            <a:pPr algn="ctr"/>
            <a:r>
              <a:rPr lang="el-GR" dirty="0" smtClean="0"/>
              <a:t>Προέλευση εικόνων: Σκληράκη Εύη, Οδοιπορικό)</a:t>
            </a:r>
            <a:endParaRPr lang="el-GR" dirty="0"/>
          </a:p>
        </p:txBody>
      </p:sp>
      <p:pic>
        <p:nvPicPr>
          <p:cNvPr id="1028" name="Picture 4" descr="F:\DCIM\100MEDIA\PTDC039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357562"/>
            <a:ext cx="8556685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xpuoa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l="24497" t="23060" r="11745"/>
          <a:stretch>
            <a:fillRect/>
          </a:stretch>
        </p:blipFill>
        <p:spPr>
          <a:xfrm>
            <a:off x="500034" y="-54374"/>
            <a:ext cx="8643966" cy="69123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85784" y="357166"/>
            <a:ext cx="9715568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0" y="35716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Σελίδες Κατοχής από ένα επιταγμένο σχολείο: Πειραματικό Σχολείο Πανεπιστημίου Αθηνών</a:t>
            </a:r>
            <a:endParaRPr lang="el-GR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Giorgos\Desktop\ΠΣΠΑ ΚΑΤΟΧΗ\ΠΡΟΣΟΧΗΗΗΗΗΗΗΗ ADDENDA\IMG_9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857232"/>
            <a:ext cx="2875602" cy="4286256"/>
          </a:xfrm>
          <a:prstGeom prst="rect">
            <a:avLst/>
          </a:prstGeom>
          <a:noFill/>
        </p:spPr>
      </p:pic>
      <p:pic>
        <p:nvPicPr>
          <p:cNvPr id="12294" name="Picture 6" descr="C:\Users\Giorgos\Desktop\ΠΣΠΑ ΚΑΤΟΧΗ\esp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071546"/>
            <a:ext cx="6929453" cy="5548408"/>
          </a:xfrm>
          <a:prstGeom prst="rect">
            <a:avLst/>
          </a:prstGeom>
          <a:noFill/>
        </p:spPr>
      </p:pic>
      <p:pic>
        <p:nvPicPr>
          <p:cNvPr id="12291" name="Picture 3" descr="C:\Users\Giorgos\Desktop\ΠΣΠΑ ΚΑΤΟΧΗ\ΠΡΟΣΟΧΗΗΗΗΗΗΗΗ ADDENDA\IMG_98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785794"/>
            <a:ext cx="2223514" cy="5786454"/>
          </a:xfrm>
          <a:prstGeom prst="rect">
            <a:avLst/>
          </a:prstGeom>
          <a:noFill/>
        </p:spPr>
      </p:pic>
      <p:pic>
        <p:nvPicPr>
          <p:cNvPr id="12292" name="Picture 4" descr="C:\Users\Giorgos\Desktop\ΠΣΠΑ ΚΑΤΟΧΗ\ΠΡΟΣΟΧΗΗΗΗΗΗΗΗ ADDENDA\IMG_98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928670"/>
            <a:ext cx="2763908" cy="4714884"/>
          </a:xfrm>
          <a:prstGeom prst="rect">
            <a:avLst/>
          </a:prstGeom>
          <a:noFill/>
        </p:spPr>
      </p:pic>
      <p:pic>
        <p:nvPicPr>
          <p:cNvPr id="12293" name="Picture 5" descr="C:\Users\Giorgos\Desktop\ΠΣΠΑ ΚΑΤΟΧΗ\ΠΡΟΣΟΧΗΗΗΗΗΗΗΗ ADDENDA\IMG_98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4286256"/>
            <a:ext cx="5357850" cy="2248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85784" y="357166"/>
            <a:ext cx="9715568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0" y="35716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Σελίδες Κατοχής από ένα επιταγμένο σχολείο: Πειραματικό Σχολείο Πανεπιστημίου Αθηνών</a:t>
            </a:r>
            <a:endParaRPr lang="el-GR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:\Users\Giorgos\Desktop\ΠΣΠΑ ΚΑΤΟΧΗ\ΠΡΟΣΟΧΗΗΗΗΗΗΗΗ ADDENDA\IMG_9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44000" cy="6096000"/>
          </a:xfrm>
          <a:prstGeom prst="rect">
            <a:avLst/>
          </a:prstGeom>
          <a:noFill/>
        </p:spPr>
      </p:pic>
      <p:pic>
        <p:nvPicPr>
          <p:cNvPr id="1029" name="Picture 5" descr="C:\Users\Giorgos\Desktop\ΠΣΠΑ ΚΑΤΟΧΗ\ΠΡΟΣΟΧΗΗΗΗΗΗΗΗ ADDENDA\IMG_99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70008">
            <a:off x="4715276" y="3971179"/>
            <a:ext cx="5000628" cy="3762380"/>
          </a:xfrm>
          <a:prstGeom prst="rect">
            <a:avLst/>
          </a:prstGeom>
          <a:noFill/>
        </p:spPr>
      </p:pic>
      <p:pic>
        <p:nvPicPr>
          <p:cNvPr id="1030" name="Picture 6" descr="C:\Users\Giorgos\Desktop\ΠΣΠΑ ΚΑΤΟΧΗ\ΠΡΟΣΟΧΗΗΗΗΗΗΗΗ ADDENDA\IMG_99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2470">
            <a:off x="-204021" y="4662277"/>
            <a:ext cx="4151729" cy="254793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4286256"/>
            <a:ext cx="9144000" cy="1815882"/>
          </a:xfrm>
          <a:prstGeom prst="rect">
            <a:avLst/>
          </a:prstGeom>
          <a:solidFill>
            <a:srgbClr val="EAEAEA">
              <a:alpha val="36078"/>
            </a:srgbClr>
          </a:solidFill>
        </p:spPr>
        <p:txBody>
          <a:bodyPr wrap="square" rtlCol="0">
            <a:spAutoFit/>
          </a:bodyPr>
          <a:lstStyle/>
          <a:p>
            <a:pPr marL="365125"/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...</a:t>
            </a:r>
          </a:p>
          <a:p>
            <a:pPr marL="365125"/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θα φτάσουμε πια στις κορφές π’  ονειρευτήκαμε; </a:t>
            </a:r>
          </a:p>
          <a:p>
            <a:pPr marL="365125"/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ή οδεύοντας ας πούμε πως χαθήκαμε.</a:t>
            </a:r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marL="365125"/>
            <a:endParaRPr lang="el-GR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marL="365125" algn="r"/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Δημήτρης Λόης, από το τελευταίο ποίημά του</a:t>
            </a:r>
            <a:endPara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142</Words>
  <Application>Microsoft Office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Giorgos</dc:creator>
  <cp:lastModifiedBy>Giorgos</cp:lastModifiedBy>
  <cp:revision>42</cp:revision>
  <dcterms:created xsi:type="dcterms:W3CDTF">2013-10-12T12:00:46Z</dcterms:created>
  <dcterms:modified xsi:type="dcterms:W3CDTF">2013-11-01T16:38:50Z</dcterms:modified>
</cp:coreProperties>
</file>